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2" autoAdjust="0"/>
    <p:restoredTop sz="94660"/>
  </p:normalViewPr>
  <p:slideViewPr>
    <p:cSldViewPr>
      <p:cViewPr varScale="1">
        <p:scale>
          <a:sx n="86" d="100"/>
          <a:sy n="86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7781-EB35-40A8-8862-ABD97EBD19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67A8-CAB3-4B9F-AFA7-A6E73F4859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5334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79248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629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609600"/>
            <a:ext cx="79819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</cp:revision>
  <dcterms:created xsi:type="dcterms:W3CDTF">2020-04-23T14:55:25Z</dcterms:created>
  <dcterms:modified xsi:type="dcterms:W3CDTF">2020-04-23T15:17:30Z</dcterms:modified>
</cp:coreProperties>
</file>